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85" y="566928"/>
            <a:ext cx="813583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92" y="566928"/>
            <a:ext cx="834101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8" y="566928"/>
            <a:ext cx="633780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34" y="566928"/>
            <a:ext cx="770273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856" y="566928"/>
            <a:ext cx="70482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75" y="566928"/>
            <a:ext cx="6916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36" y="566928"/>
            <a:ext cx="357052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88" y="566928"/>
            <a:ext cx="68860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95" y="566928"/>
            <a:ext cx="700640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75" y="566928"/>
            <a:ext cx="6916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21" y="566928"/>
            <a:ext cx="699035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21" y="566928"/>
            <a:ext cx="699035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7" y="566928"/>
            <a:ext cx="64838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18" y="566928"/>
            <a:ext cx="631576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56" y="566928"/>
            <a:ext cx="38590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994" y="566928"/>
            <a:ext cx="451201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45" y="566928"/>
            <a:ext cx="694970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3" y="566928"/>
            <a:ext cx="265611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9" y="566928"/>
            <a:ext cx="70236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9" y="566928"/>
            <a:ext cx="664282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226" y="566928"/>
            <a:ext cx="452354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566928"/>
            <a:ext cx="414851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45" y="566928"/>
            <a:ext cx="694970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91" y="566928"/>
            <a:ext cx="615361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32" y="566928"/>
            <a:ext cx="192893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4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4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9" y="566928"/>
            <a:ext cx="70236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06" y="566928"/>
            <a:ext cx="728758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87" y="566928"/>
            <a:ext cx="811562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527" y="566928"/>
            <a:ext cx="782494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94" y="566928"/>
            <a:ext cx="653301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16" y="566928"/>
            <a:ext cx="547036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00" y="566928"/>
            <a:ext cx="748199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16" y="566928"/>
            <a:ext cx="796576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	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	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8 1 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19" y="566928"/>
            <a:ext cx="588016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16" y="566928"/>
            <a:ext cx="796576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75" y="566928"/>
            <a:ext cx="6887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75" y="566928"/>
            <a:ext cx="6887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53" y="566928"/>
            <a:ext cx="824729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21" y="566928"/>
            <a:ext cx="965575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9 1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856" y="566928"/>
            <a:ext cx="70482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7" y="566928"/>
            <a:ext cx="71140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75" y="566928"/>
            <a:ext cx="6916850" cy="5577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